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2" r:id="rId4"/>
    <p:sldId id="259" r:id="rId5"/>
    <p:sldId id="323" r:id="rId6"/>
    <p:sldId id="303" r:id="rId7"/>
    <p:sldId id="302" r:id="rId8"/>
    <p:sldId id="324" r:id="rId9"/>
    <p:sldId id="306" r:id="rId10"/>
    <p:sldId id="336" r:id="rId11"/>
    <p:sldId id="305" r:id="rId12"/>
    <p:sldId id="304" r:id="rId13"/>
    <p:sldId id="261" r:id="rId14"/>
    <p:sldId id="325" r:id="rId15"/>
    <p:sldId id="337" r:id="rId16"/>
    <p:sldId id="307" r:id="rId17"/>
    <p:sldId id="308" r:id="rId18"/>
    <p:sldId id="265" r:id="rId19"/>
    <p:sldId id="326" r:id="rId20"/>
    <p:sldId id="266" r:id="rId21"/>
    <p:sldId id="309" r:id="rId22"/>
    <p:sldId id="310" r:id="rId23"/>
    <p:sldId id="311" r:id="rId24"/>
    <p:sldId id="312" r:id="rId25"/>
    <p:sldId id="327" r:id="rId26"/>
    <p:sldId id="313" r:id="rId27"/>
    <p:sldId id="314" r:id="rId28"/>
    <p:sldId id="315" r:id="rId29"/>
    <p:sldId id="330" r:id="rId30"/>
    <p:sldId id="331" r:id="rId31"/>
    <p:sldId id="338" r:id="rId32"/>
    <p:sldId id="316" r:id="rId33"/>
    <p:sldId id="317" r:id="rId34"/>
    <p:sldId id="318" r:id="rId35"/>
    <p:sldId id="319" r:id="rId36"/>
    <p:sldId id="263" r:id="rId37"/>
    <p:sldId id="268" r:id="rId38"/>
    <p:sldId id="329" r:id="rId39"/>
    <p:sldId id="269" r:id="rId40"/>
    <p:sldId id="270" r:id="rId41"/>
    <p:sldId id="332" r:id="rId42"/>
    <p:sldId id="333" r:id="rId43"/>
    <p:sldId id="339" r:id="rId44"/>
    <p:sldId id="271" r:id="rId45"/>
    <p:sldId id="272" r:id="rId46"/>
    <p:sldId id="273" r:id="rId47"/>
    <p:sldId id="274" r:id="rId48"/>
    <p:sldId id="320" r:id="rId49"/>
    <p:sldId id="275" r:id="rId50"/>
    <p:sldId id="328" r:id="rId51"/>
    <p:sldId id="276" r:id="rId52"/>
    <p:sldId id="277" r:id="rId53"/>
    <p:sldId id="334" r:id="rId54"/>
    <p:sldId id="335" r:id="rId55"/>
    <p:sldId id="340" r:id="rId56"/>
    <p:sldId id="278" r:id="rId57"/>
    <p:sldId id="279" r:id="rId58"/>
    <p:sldId id="280" r:id="rId59"/>
    <p:sldId id="3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A TRUSS ELEMENT: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373D-9C8C-5B94-1A02-E3E3C005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EFBA3-37FB-1853-952C-530A23BE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234786"/>
            <a:ext cx="91063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4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E19ED-FC0B-D58D-33E5-3E2899D6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DA42F-C8A4-6273-81A2-FA09D504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07"/>
            <a:ext cx="12192000" cy="65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E801A-21B5-3C16-30B8-FC64AF38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D8F3-9803-93BD-8AD1-72F549BE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D7C2E-94EB-372F-CC1F-E0590FA1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234786"/>
            <a:ext cx="91063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8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06F79-786C-A8D7-508B-03CB2CF7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899D23-A02E-25B5-BD30-3AA32FA1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18"/>
            <a:ext cx="12192000" cy="66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01177-DE5E-5D94-4594-28202208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82"/>
            <a:ext cx="12192000" cy="575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D0821-D73C-F422-2BC9-08C21D28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153"/>
            <a:ext cx="12192000" cy="57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A632B-4962-6BC4-A7E3-67C68EC6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234786"/>
            <a:ext cx="92968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FF400-6C86-E35B-56E8-BCA1EA9A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418-E5BC-8617-2C8C-83DB5D0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3C878-D796-EE87-D3E9-CB050DFA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9DDFE-DE59-54B4-8E7A-B6329064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13"/>
            <a:ext cx="12192000" cy="66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D1CE7-B257-230F-1C1B-B1D7D079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234786"/>
            <a:ext cx="92968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B6D4-45B4-A72B-5621-BBFB457C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26E3F-3E56-75D0-3958-67B02A32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733286"/>
            <a:ext cx="9227024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8A76-B874-3875-C8E9-75FD8027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6" y="733286"/>
            <a:ext cx="9290527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0E86B-461F-B8B4-A945-891C3800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14"/>
            <a:ext cx="12192000" cy="66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7FB900-AD21-4B6D-F24A-2B66A87F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4" y="733286"/>
            <a:ext cx="9182572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6A6F-686C-EF33-EA84-2516774E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1D097-45C3-5569-5332-0161B8CC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78" y="733286"/>
            <a:ext cx="9608044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22562-AD00-3650-6F24-9DFC6C46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733286"/>
            <a:ext cx="9481037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9DC0E-4727-7935-922E-2045B747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07" y="733286"/>
            <a:ext cx="943658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AFFED-DC3B-00D0-9B3D-B9FF36ED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25E18-E8E4-60CA-A89E-A505B88F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AEA6F-4C1F-B6B4-283C-D3932E93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02"/>
            <a:ext cx="12192000" cy="66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FFD9A-0873-31CD-852A-624AFDCE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74DBC-6653-437D-F499-770C1131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86502-2EC5-4AC3-CDCB-C8F20726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25A80-EDB0-0698-F1CE-5BDD15D1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47FA8-675A-4D3B-CF33-B7C05BA4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E8919-6457-5149-94BC-A88EE743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729407-8789-953C-0E3E-9D839951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2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DB3B32-EBDF-7505-CC14-99DE5C1E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E0803-74A4-F1F9-A990-96AA9DE7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DE6A5-D8C7-6444-34A3-8B612227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234786"/>
            <a:ext cx="91063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284C4-9F12-2DB4-83C7-56798E82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351E2-2681-1FCF-A899-8F2493C7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13"/>
            <a:ext cx="12192000" cy="66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E28B0-DBCA-B867-1498-422B27F4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9"/>
            <a:ext cx="12192000" cy="65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2A59A8-0717-655C-BDA7-03FB75BD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93E0A-D7F9-82F5-3CCF-35EE56C3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E413D-5AF0-0439-1A39-130A1D74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218-27CC-B807-95A3-EE38736E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F5E5B-E342-AE14-E442-39F8776D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01FB-1D70-4FCD-A0D0-0A69453C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B3821-5E7A-34F5-E1F5-99B20EEC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9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C2C77-D83F-5750-9369-787FCB84A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E0F8A-657B-669A-1C3B-A027401C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17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4C6BD-39DB-2320-23AC-30AFCD0A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36A52-2092-F5FB-2E00-77733D8E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33AE8-E537-38FC-5260-074842BC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11B35-B492-227E-A524-E17D9E6D1D60}"/>
              </a:ext>
            </a:extLst>
          </p:cNvPr>
          <p:cNvSpPr txBox="1"/>
          <p:nvPr/>
        </p:nvSpPr>
        <p:spPr>
          <a:xfrm>
            <a:off x="3138722" y="859065"/>
            <a:ext cx="75295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=   Analysis curve fitted =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    </a:t>
            </a:r>
            <a:r>
              <a:rPr lang="en-US" sz="1600" b="1" dirty="0" err="1">
                <a:solidFill>
                  <a:schemeClr val="accent3"/>
                </a:solidFill>
              </a:rPr>
              <a:t>Disp</a:t>
            </a:r>
            <a:r>
              <a:rPr lang="en-US" sz="1600" b="1" dirty="0">
                <a:solidFill>
                  <a:schemeClr val="accent3"/>
                </a:solidFill>
              </a:rPr>
              <a:t>        Base Shear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----------------------------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[[0.00000000e+00 0.00000000e+00]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[3.59999784e+00 9.79199413e+05]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[5.00000000e+01 1.00237638e+06]]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Elastic Stiffness :     272000.00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Plastic Stiffness :     20047.53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Tangent Stiffness :     499.50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Ductility Ratio :       13.89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Over Strength Factor:   1.02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Over Strength Coefficient (</a:t>
            </a:r>
            <a:r>
              <a:rPr lang="el-GR" sz="1600" b="1" dirty="0">
                <a:solidFill>
                  <a:schemeClr val="accent3"/>
                </a:solidFill>
              </a:rPr>
              <a:t>Ω0):      1.0237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Displacement Ductility Ratio (</a:t>
            </a:r>
            <a:r>
              <a:rPr lang="el-GR" sz="1600" b="1" dirty="0">
                <a:solidFill>
                  <a:schemeClr val="accent3"/>
                </a:solidFill>
              </a:rPr>
              <a:t>μ):    13.8889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Ductility Coefficient (R</a:t>
            </a:r>
            <a:r>
              <a:rPr lang="el-GR" sz="1600" b="1" dirty="0">
                <a:solidFill>
                  <a:schemeClr val="accent3"/>
                </a:solidFill>
              </a:rPr>
              <a:t>μ):          13.8889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Structural Behavior Coefficient (R): 14.2176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Structural Ductility Damage Index in X Direction: -2.6922 (%)</a:t>
            </a:r>
          </a:p>
        </p:txBody>
      </p:sp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341FF-B944-F6AB-28DD-19604F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A0E17-75F0-9E60-5748-B5B55D05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D6046-E904-5C86-E59A-36F43347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757D4-2218-36D8-1A1A-94C07678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182</Words>
  <Application>Microsoft Office PowerPoint</Application>
  <PresentationFormat>Widescreen</PresentationFormat>
  <Paragraphs>29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82</cp:revision>
  <cp:lastPrinted>2026-02-20T17:18:05Z</cp:lastPrinted>
  <dcterms:created xsi:type="dcterms:W3CDTF">2025-06-03T10:37:48Z</dcterms:created>
  <dcterms:modified xsi:type="dcterms:W3CDTF">2026-02-20T17:20:56Z</dcterms:modified>
</cp:coreProperties>
</file>